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23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23.png"/><Relationship Id="rId4" Type="http://schemas.openxmlformats.org/officeDocument/2006/relationships/image" Target="../media/image4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7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1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Relationship Id="rId3" Type="http://schemas.openxmlformats.org/officeDocument/2006/relationships/image" Target="../media/image6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3.png"/><Relationship Id="rId4" Type="http://schemas.openxmlformats.org/officeDocument/2006/relationships/image" Target="../media/image1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Relationship Id="rId3" Type="http://schemas.openxmlformats.org/officeDocument/2006/relationships/image" Target="../media/image7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64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Relationship Id="rId3" Type="http://schemas.openxmlformats.org/officeDocument/2006/relationships/image" Target="../media/image64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80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2.jpg"/><Relationship Id="rId8" Type="http://schemas.openxmlformats.org/officeDocument/2006/relationships/image" Target="../media/image79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